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4" r:id="rId5"/>
    <p:sldId id="258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af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201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26212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1099224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1468297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172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4228917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227250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33381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326897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3578705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f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885768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12CA064-2B02-4F8D-87EB-47F758E2DDBC}" type="datetimeFigureOut">
              <a:rPr lang="af-ZA" smtClean="0"/>
              <a:t>2024-02-27</a:t>
            </a:fld>
            <a:endParaRPr lang="af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af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0CCCF484-DC5D-4F18-B9BB-9DA256855457}" type="slidenum">
              <a:rPr lang="af-ZA" smtClean="0"/>
              <a:t>‹#›</a:t>
            </a:fld>
            <a:endParaRPr lang="af-ZA"/>
          </a:p>
        </p:txBody>
      </p:sp>
    </p:spTree>
    <p:extLst>
      <p:ext uri="{BB962C8B-B14F-4D97-AF65-F5344CB8AC3E}">
        <p14:creationId xmlns:p14="http://schemas.microsoft.com/office/powerpoint/2010/main" val="1638215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0C985F-40D6-BD20-42B2-88F2AB1AC5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1343989"/>
          </a:xfrm>
        </p:spPr>
        <p:txBody>
          <a:bodyPr/>
          <a:lstStyle/>
          <a:p>
            <a:r>
              <a:rPr lang="af-ZA" dirty="0"/>
              <a:t>Sara baartman</a:t>
            </a:r>
          </a:p>
        </p:txBody>
      </p:sp>
      <p:pic>
        <p:nvPicPr>
          <p:cNvPr id="5124" name="Picture 4" descr="Sarah Baartman">
            <a:extLst>
              <a:ext uri="{FF2B5EF4-FFF2-40B4-BE49-F238E27FC236}">
                <a16:creationId xmlns:a16="http://schemas.microsoft.com/office/drawing/2014/main" id="{39D17600-0870-4EF2-56AA-0E5428293F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9" t="22827" r="2609" b="11086"/>
          <a:stretch/>
        </p:blipFill>
        <p:spPr bwMode="auto">
          <a:xfrm>
            <a:off x="3032993" y="2226365"/>
            <a:ext cx="6623645" cy="4134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478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arah Baartman - Wikipedia">
            <a:extLst>
              <a:ext uri="{FF2B5EF4-FFF2-40B4-BE49-F238E27FC236}">
                <a16:creationId xmlns:a16="http://schemas.microsoft.com/office/drawing/2014/main" id="{05660D55-BD7C-2897-283D-C639F8FDF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65" y="1430719"/>
            <a:ext cx="3366967" cy="39965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e Saartjie Baartman Story | Hadithi Africa">
            <a:extLst>
              <a:ext uri="{FF2B5EF4-FFF2-40B4-BE49-F238E27FC236}">
                <a16:creationId xmlns:a16="http://schemas.microsoft.com/office/drawing/2014/main" id="{D72D7C8E-602A-BA99-2983-053711D23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915" y="1430719"/>
            <a:ext cx="5613125" cy="374208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989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Elizabeth Leiba on LinkedIn: Sarah Baartman c.1789– 29 December 1815), or  Saartjie Bartmann, was a… | 100 comments">
            <a:extLst>
              <a:ext uri="{FF2B5EF4-FFF2-40B4-BE49-F238E27FC236}">
                <a16:creationId xmlns:a16="http://schemas.microsoft.com/office/drawing/2014/main" id="{13E581E1-3BD2-9F84-B442-B6843911D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758" y="753274"/>
            <a:ext cx="5182980" cy="535145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051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frican History - LEST WE FORGET: SARA BAARTMAN....... Saartjie Baartman  was born to a Khoisan family in Eastern Cape of South Africa. Baartman may  have been a slave of a Dutch farmer">
            <a:extLst>
              <a:ext uri="{FF2B5EF4-FFF2-40B4-BE49-F238E27FC236}">
                <a16:creationId xmlns:a16="http://schemas.microsoft.com/office/drawing/2014/main" id="{C7E07CC4-591D-8BD2-EEB9-4486F73D23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54" y="736865"/>
            <a:ext cx="4936115" cy="518404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igure 2 from The Saartjie Baartman's Body Shape versus the Victorian  Dress: The Untold African Treasures | Semantic Scholar">
            <a:extLst>
              <a:ext uri="{FF2B5EF4-FFF2-40B4-BE49-F238E27FC236}">
                <a16:creationId xmlns:a16="http://schemas.microsoft.com/office/drawing/2014/main" id="{4D67D249-34B4-3BC1-CFBD-C39886B5BB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" r="1168" b="9116"/>
          <a:stretch/>
        </p:blipFill>
        <p:spPr bwMode="auto">
          <a:xfrm>
            <a:off x="6096000" y="736865"/>
            <a:ext cx="5677767" cy="28511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191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AIK | Tragedy of Sarah 'Saartjie' Baartman- The Hottentot Venus">
            <a:extLst>
              <a:ext uri="{FF2B5EF4-FFF2-40B4-BE49-F238E27FC236}">
                <a16:creationId xmlns:a16="http://schemas.microsoft.com/office/drawing/2014/main" id="{A4791DBB-02DB-D968-9F23-DB2A0A5F3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052" y="641074"/>
            <a:ext cx="3460612" cy="52863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he significance of Sarah Baartman - BBC News">
            <a:extLst>
              <a:ext uri="{FF2B5EF4-FFF2-40B4-BE49-F238E27FC236}">
                <a16:creationId xmlns:a16="http://schemas.microsoft.com/office/drawing/2014/main" id="{C809B3B3-5B8D-3D9D-A1F1-0149D1B3A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010" y="641074"/>
            <a:ext cx="3779996" cy="528636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6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vering Sarah' exorcises pain – The Mail &amp; Guardian">
            <a:extLst>
              <a:ext uri="{FF2B5EF4-FFF2-40B4-BE49-F238E27FC236}">
                <a16:creationId xmlns:a16="http://schemas.microsoft.com/office/drawing/2014/main" id="{5392C5E4-3C7E-2BDA-4C5B-A5666E835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82" y="1253837"/>
            <a:ext cx="6496483" cy="415774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arah Baartman | Biography &amp; Facts | Britannica">
            <a:extLst>
              <a:ext uri="{FF2B5EF4-FFF2-40B4-BE49-F238E27FC236}">
                <a16:creationId xmlns:a16="http://schemas.microsoft.com/office/drawing/2014/main" id="{9A011116-DF51-6B87-32E0-50C6093CD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545" y="665923"/>
            <a:ext cx="3564973" cy="518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344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arah Baartman: the « Hottentot Venus » – AFRICA KITOKO">
            <a:extLst>
              <a:ext uri="{FF2B5EF4-FFF2-40B4-BE49-F238E27FC236}">
                <a16:creationId xmlns:a16="http://schemas.microsoft.com/office/drawing/2014/main" id="{AB0C356C-AC4C-7126-9493-61FF506D4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319" y="829752"/>
            <a:ext cx="7116375" cy="503072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250615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12</TotalTime>
  <Words>2</Words>
  <Application>Microsoft Office PowerPoint</Application>
  <PresentationFormat>Widescreen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Corbel</vt:lpstr>
      <vt:lpstr>Basis</vt:lpstr>
      <vt:lpstr>Sara baartman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Sara baartman</dc:title>
  <dc:creator>Marelize Swanepoel</dc:creator>
  <cp:lastModifiedBy>Marelize Swanepoel</cp:lastModifiedBy>
  <cp:revision>1</cp:revision>
  <dcterms:created xsi:type="dcterms:W3CDTF">2024-02-27T09:49:23Z</dcterms:created>
  <dcterms:modified xsi:type="dcterms:W3CDTF">2024-02-27T10:02:00Z</dcterms:modified>
</cp:coreProperties>
</file>